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1" r:id="rId2"/>
    <p:sldId id="318" r:id="rId3"/>
    <p:sldId id="319" r:id="rId4"/>
    <p:sldId id="320" r:id="rId5"/>
    <p:sldId id="293" r:id="rId6"/>
    <p:sldId id="307" r:id="rId7"/>
    <p:sldId id="325" r:id="rId8"/>
    <p:sldId id="329" r:id="rId9"/>
    <p:sldId id="326" r:id="rId10"/>
    <p:sldId id="327" r:id="rId11"/>
    <p:sldId id="328" r:id="rId12"/>
    <p:sldId id="294" r:id="rId13"/>
    <p:sldId id="304" r:id="rId14"/>
    <p:sldId id="322" r:id="rId15"/>
    <p:sldId id="323" r:id="rId16"/>
    <p:sldId id="324" r:id="rId17"/>
    <p:sldId id="330" r:id="rId18"/>
    <p:sldId id="321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1DEFF"/>
    <a:srgbClr val="18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5/2/2021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460" y="1530460"/>
            <a:ext cx="3797079" cy="379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64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" y="1106489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606027" y="173671"/>
            <a:ext cx="89799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Good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Good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Father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70BCF6CC-C320-45D3-BAFE-8BF9F75CF54B}"/>
              </a:ext>
            </a:extLst>
          </p:cNvPr>
          <p:cNvSpPr txBox="1">
            <a:spLocks/>
          </p:cNvSpPr>
          <p:nvPr/>
        </p:nvSpPr>
        <p:spPr>
          <a:xfrm>
            <a:off x="-1" y="1148291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Cause You are perfect in all of Your ways,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 You are perfect in all of Your ways, 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You are perfect in all of Your ways to us (x2)</a:t>
            </a:r>
          </a:p>
        </p:txBody>
      </p:sp>
    </p:spTree>
    <p:extLst>
      <p:ext uri="{BB962C8B-B14F-4D97-AF65-F5344CB8AC3E}">
        <p14:creationId xmlns:p14="http://schemas.microsoft.com/office/powerpoint/2010/main" val="121905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" y="1106489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606027" y="173671"/>
            <a:ext cx="89799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Good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Good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Father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70BCF6CC-C320-45D3-BAFE-8BF9F75CF54B}"/>
              </a:ext>
            </a:extLst>
          </p:cNvPr>
          <p:cNvSpPr txBox="1">
            <a:spLocks/>
          </p:cNvSpPr>
          <p:nvPr/>
        </p:nvSpPr>
        <p:spPr>
          <a:xfrm>
            <a:off x="-1" y="1148291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Oh, it's love so undeniable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I, I can hardly speak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Peace so unexplainable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I, I can hardly think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As You call me deeper still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As You call me deeper still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As You call me deeper still 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into love, love, love</a:t>
            </a:r>
          </a:p>
        </p:txBody>
      </p:sp>
    </p:spTree>
    <p:extLst>
      <p:ext uri="{BB962C8B-B14F-4D97-AF65-F5344CB8AC3E}">
        <p14:creationId xmlns:p14="http://schemas.microsoft.com/office/powerpoint/2010/main" val="2307853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117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" y="1106489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Lord, I come, I confess, 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Bowing here I find my rest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Without You I fall apart. 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You're the One that guides my heart,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606027" y="173671"/>
            <a:ext cx="89799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Lord, I Need You</a:t>
            </a:r>
          </a:p>
        </p:txBody>
      </p:sp>
    </p:spTree>
    <p:extLst>
      <p:ext uri="{BB962C8B-B14F-4D97-AF65-F5344CB8AC3E}">
        <p14:creationId xmlns:p14="http://schemas.microsoft.com/office/powerpoint/2010/main" val="1953744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" y="1106489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Lord, I need You, Oh, I need You. 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Every hour I need You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My one defense, my righteousness. 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Oh God, how I need You.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606027" y="173671"/>
            <a:ext cx="89799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Lord, I Need You</a:t>
            </a:r>
          </a:p>
        </p:txBody>
      </p:sp>
    </p:spTree>
    <p:extLst>
      <p:ext uri="{BB962C8B-B14F-4D97-AF65-F5344CB8AC3E}">
        <p14:creationId xmlns:p14="http://schemas.microsoft.com/office/powerpoint/2010/main" val="379461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" y="1106489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Where sin runs deep. Your grace is more. Where grace is found is where You are.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And where You are, Lord, I am free. Holiness is Christ in me.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606027" y="173671"/>
            <a:ext cx="89799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Lord, I Need You</a:t>
            </a:r>
          </a:p>
        </p:txBody>
      </p:sp>
    </p:spTree>
    <p:extLst>
      <p:ext uri="{BB962C8B-B14F-4D97-AF65-F5344CB8AC3E}">
        <p14:creationId xmlns:p14="http://schemas.microsoft.com/office/powerpoint/2010/main" val="683282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" y="1106489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Teach my song to rise to You. 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When temptation comes my way.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And when I cannot stand, I'll fall on You. Jesus, You're my hope and stay.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606027" y="173671"/>
            <a:ext cx="89799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Lord, I Need You</a:t>
            </a:r>
          </a:p>
        </p:txBody>
      </p:sp>
    </p:spTree>
    <p:extLst>
      <p:ext uri="{BB962C8B-B14F-4D97-AF65-F5344CB8AC3E}">
        <p14:creationId xmlns:p14="http://schemas.microsoft.com/office/powerpoint/2010/main" val="2379913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4712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Flip calendar with solid fill">
            <a:extLst>
              <a:ext uri="{FF2B5EF4-FFF2-40B4-BE49-F238E27FC236}">
                <a16:creationId xmlns:a16="http://schemas.microsoft.com/office/drawing/2014/main" id="{F8147E70-9906-4E0D-B0B3-BFF8A10A83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36972"/>
            <a:ext cx="914400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8856798-22A4-496A-91CC-1890BC180922}"/>
              </a:ext>
            </a:extLst>
          </p:cNvPr>
          <p:cNvSpPr txBox="1"/>
          <p:nvPr/>
        </p:nvSpPr>
        <p:spPr>
          <a:xfrm>
            <a:off x="810383" y="1492720"/>
            <a:ext cx="5459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1DEFF"/>
                </a:solidFill>
              </a:rPr>
              <a:t>May 12</a:t>
            </a:r>
            <a:r>
              <a:rPr lang="en-US" sz="2800" baseline="30000" dirty="0">
                <a:solidFill>
                  <a:srgbClr val="81DEFF"/>
                </a:solidFill>
              </a:rPr>
              <a:t>th</a:t>
            </a:r>
            <a:r>
              <a:rPr lang="en-US" sz="3200" dirty="0"/>
              <a:t>	</a:t>
            </a:r>
          </a:p>
          <a:p>
            <a:r>
              <a:rPr lang="en-US" sz="3200" dirty="0">
                <a:latin typeface="Nunito Sans ExtraBold" panose="00000900000000000000" pitchFamily="2" charset="0"/>
              </a:rPr>
              <a:t>Bible Study on Zoom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Details on butlerpcg.org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339620-C7AB-4653-9668-9C36BDD3FDCB}"/>
              </a:ext>
            </a:extLst>
          </p:cNvPr>
          <p:cNvSpPr txBox="1"/>
          <p:nvPr/>
        </p:nvSpPr>
        <p:spPr>
          <a:xfrm>
            <a:off x="810383" y="36972"/>
            <a:ext cx="54597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1DEFF"/>
                </a:solidFill>
              </a:rPr>
              <a:t>May 5</a:t>
            </a:r>
            <a:r>
              <a:rPr lang="en-US" sz="2800" baseline="30000" dirty="0">
                <a:solidFill>
                  <a:srgbClr val="81DEFF"/>
                </a:solidFill>
              </a:rPr>
              <a:t>th</a:t>
            </a:r>
            <a:r>
              <a:rPr lang="en-US" sz="3200" dirty="0"/>
              <a:t>	</a:t>
            </a:r>
          </a:p>
          <a:p>
            <a:r>
              <a:rPr lang="en-US" sz="3200" dirty="0">
                <a:latin typeface="Nunito Sans ExtraBold" panose="00000900000000000000" pitchFamily="2" charset="0"/>
              </a:rPr>
              <a:t>Prayer Meeting @ Church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208291-5CFC-4948-90AF-74D2CE9E50EB}"/>
              </a:ext>
            </a:extLst>
          </p:cNvPr>
          <p:cNvSpPr txBox="1"/>
          <p:nvPr/>
        </p:nvSpPr>
        <p:spPr>
          <a:xfrm>
            <a:off x="810383" y="3379355"/>
            <a:ext cx="54597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1DEFF"/>
                </a:solidFill>
              </a:rPr>
              <a:t>Jun 5</a:t>
            </a:r>
            <a:r>
              <a:rPr lang="en-US" sz="2800" baseline="30000" dirty="0">
                <a:solidFill>
                  <a:srgbClr val="81DEFF"/>
                </a:solidFill>
              </a:rPr>
              <a:t>th</a:t>
            </a:r>
            <a:r>
              <a:rPr lang="en-US" sz="2800" dirty="0">
                <a:solidFill>
                  <a:srgbClr val="81DEFF"/>
                </a:solidFill>
              </a:rPr>
              <a:t> or Aug 14</a:t>
            </a:r>
            <a:r>
              <a:rPr lang="en-US" sz="2800" baseline="30000" dirty="0">
                <a:solidFill>
                  <a:srgbClr val="81DEFF"/>
                </a:solidFill>
              </a:rPr>
              <a:t>th</a:t>
            </a:r>
            <a:r>
              <a:rPr lang="en-US" sz="2800" dirty="0">
                <a:solidFill>
                  <a:srgbClr val="81DEFF"/>
                </a:solidFill>
              </a:rPr>
              <a:t> </a:t>
            </a:r>
          </a:p>
          <a:p>
            <a:r>
              <a:rPr lang="en-US" sz="3200" dirty="0">
                <a:latin typeface="Nunito Sans ExtraBold" panose="00000900000000000000" pitchFamily="2" charset="0"/>
              </a:rPr>
              <a:t>Baptism &amp; Gathering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Location TBD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C7D05B-EAE9-45F4-BA7C-38C88DEC2837}"/>
              </a:ext>
            </a:extLst>
          </p:cNvPr>
          <p:cNvSpPr txBox="1"/>
          <p:nvPr/>
        </p:nvSpPr>
        <p:spPr>
          <a:xfrm>
            <a:off x="7184571" y="1686700"/>
            <a:ext cx="54597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1DEFF"/>
                </a:solidFill>
              </a:rPr>
              <a:t>Dec 5</a:t>
            </a:r>
            <a:r>
              <a:rPr lang="en-US" sz="2800" baseline="30000" dirty="0">
                <a:solidFill>
                  <a:srgbClr val="81DEFF"/>
                </a:solidFill>
              </a:rPr>
              <a:t>th </a:t>
            </a:r>
            <a:r>
              <a:rPr lang="en-US" sz="2800" dirty="0">
                <a:solidFill>
                  <a:srgbClr val="81DEFF"/>
                </a:solidFill>
              </a:rPr>
              <a:t>or 12</a:t>
            </a:r>
            <a:r>
              <a:rPr lang="en-US" sz="2800" baseline="30000" dirty="0">
                <a:solidFill>
                  <a:srgbClr val="81DEFF"/>
                </a:solidFill>
              </a:rPr>
              <a:t>th</a:t>
            </a:r>
            <a:r>
              <a:rPr lang="en-US" sz="2800" dirty="0">
                <a:solidFill>
                  <a:srgbClr val="81DEFF"/>
                </a:solidFill>
              </a:rPr>
              <a:t> </a:t>
            </a:r>
          </a:p>
          <a:p>
            <a:r>
              <a:rPr lang="en-US" sz="3200" dirty="0">
                <a:latin typeface="Nunito Sans ExtraBold" panose="00000900000000000000" pitchFamily="2" charset="0"/>
              </a:rPr>
              <a:t>Christmas Dinner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Location TBD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E1BBF6-5DD5-4915-B204-5EA64F6F2F6E}"/>
              </a:ext>
            </a:extLst>
          </p:cNvPr>
          <p:cNvSpPr txBox="1"/>
          <p:nvPr/>
        </p:nvSpPr>
        <p:spPr>
          <a:xfrm>
            <a:off x="7184571" y="40743"/>
            <a:ext cx="5459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1DEFF"/>
                </a:solidFill>
              </a:rPr>
              <a:t>Oct 2</a:t>
            </a:r>
            <a:r>
              <a:rPr lang="en-US" sz="2800" baseline="30000" dirty="0">
                <a:solidFill>
                  <a:srgbClr val="81DEFF"/>
                </a:solidFill>
              </a:rPr>
              <a:t>nd</a:t>
            </a:r>
            <a:r>
              <a:rPr lang="en-US" sz="3200" dirty="0"/>
              <a:t>	</a:t>
            </a:r>
          </a:p>
          <a:p>
            <a:r>
              <a:rPr lang="en-US" sz="3200" dirty="0">
                <a:latin typeface="Nunito Sans ExtraBold" panose="00000900000000000000" pitchFamily="2" charset="0"/>
              </a:rPr>
              <a:t>Yard Sale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See Sis. Terry for donations.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0FD513B-77FF-497D-AEA9-B41A5AA615B0}"/>
              </a:ext>
            </a:extLst>
          </p:cNvPr>
          <p:cNvSpPr/>
          <p:nvPr/>
        </p:nvSpPr>
        <p:spPr>
          <a:xfrm>
            <a:off x="6270171" y="4114800"/>
            <a:ext cx="5921829" cy="27432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AB23DFB-491E-4ACB-B41D-8734FE80B889}"/>
              </a:ext>
            </a:extLst>
          </p:cNvPr>
          <p:cNvSpPr txBox="1"/>
          <p:nvPr/>
        </p:nvSpPr>
        <p:spPr>
          <a:xfrm>
            <a:off x="810383" y="5204435"/>
            <a:ext cx="54597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1DEFF"/>
                </a:solidFill>
              </a:rPr>
              <a:t>Aug 15</a:t>
            </a:r>
            <a:r>
              <a:rPr lang="en-US" sz="2800" baseline="30000" dirty="0">
                <a:solidFill>
                  <a:srgbClr val="81DEFF"/>
                </a:solidFill>
              </a:rPr>
              <a:t>th</a:t>
            </a:r>
            <a:r>
              <a:rPr lang="en-US" sz="3200" dirty="0"/>
              <a:t>	</a:t>
            </a:r>
          </a:p>
          <a:p>
            <a:r>
              <a:rPr lang="en-US" sz="3200" dirty="0">
                <a:latin typeface="Nunito Sans ExtraBold" panose="00000900000000000000" pitchFamily="2" charset="0"/>
              </a:rPr>
              <a:t>Ladies Retreat $ Due</a:t>
            </a:r>
            <a:endParaRPr lang="en-US" sz="4000" dirty="0">
              <a:latin typeface="Nunito Sans ExtraBold" panose="00000900000000000000" pitchFamily="2" charset="0"/>
            </a:endParaRP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Sep 17</a:t>
            </a:r>
            <a:r>
              <a:rPr lang="en-US" sz="2400" baseline="30000" dirty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– 19</a:t>
            </a:r>
            <a:r>
              <a:rPr lang="en-US" sz="2400" baseline="30000" dirty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@ Hume</a:t>
            </a:r>
          </a:p>
          <a:p>
            <a:endParaRPr lang="en-US" sz="3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94F51C-8C31-4FED-B188-F1362516EB41}"/>
              </a:ext>
            </a:extLst>
          </p:cNvPr>
          <p:cNvSpPr txBox="1"/>
          <p:nvPr/>
        </p:nvSpPr>
        <p:spPr>
          <a:xfrm>
            <a:off x="7080554" y="4409182"/>
            <a:ext cx="54597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1DEFF"/>
                </a:solidFill>
              </a:rPr>
              <a:t>Jun 19</a:t>
            </a:r>
            <a:r>
              <a:rPr lang="en-US" sz="2800" baseline="30000" dirty="0">
                <a:solidFill>
                  <a:srgbClr val="81DEFF"/>
                </a:solidFill>
              </a:rPr>
              <a:t>th</a:t>
            </a:r>
            <a:r>
              <a:rPr lang="en-US" sz="2800" dirty="0">
                <a:solidFill>
                  <a:srgbClr val="81DEFF"/>
                </a:solidFill>
              </a:rPr>
              <a:t> </a:t>
            </a:r>
            <a:r>
              <a:rPr lang="en-US" sz="3200" dirty="0"/>
              <a:t>	</a:t>
            </a:r>
          </a:p>
          <a:p>
            <a:r>
              <a:rPr lang="en-US" sz="3200" dirty="0"/>
              <a:t>Universal Studios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A5C784-9CEC-4426-9556-FF585200ECB5}"/>
              </a:ext>
            </a:extLst>
          </p:cNvPr>
          <p:cNvSpPr txBox="1"/>
          <p:nvPr/>
        </p:nvSpPr>
        <p:spPr>
          <a:xfrm>
            <a:off x="7080554" y="5584402"/>
            <a:ext cx="54597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1DEFF"/>
                </a:solidFill>
              </a:rPr>
              <a:t>Jun 29</a:t>
            </a:r>
            <a:r>
              <a:rPr lang="en-US" sz="2800" baseline="30000" dirty="0">
                <a:solidFill>
                  <a:srgbClr val="81DEFF"/>
                </a:solidFill>
              </a:rPr>
              <a:t>th</a:t>
            </a:r>
            <a:r>
              <a:rPr lang="en-US" sz="2800" dirty="0">
                <a:solidFill>
                  <a:srgbClr val="81DEFF"/>
                </a:solidFill>
              </a:rPr>
              <a:t> – Jul 1</a:t>
            </a:r>
            <a:r>
              <a:rPr lang="en-US" sz="2800" baseline="30000" dirty="0">
                <a:solidFill>
                  <a:srgbClr val="81DEFF"/>
                </a:solidFill>
              </a:rPr>
              <a:t>st</a:t>
            </a:r>
            <a:r>
              <a:rPr lang="en-US" sz="2800" dirty="0">
                <a:solidFill>
                  <a:srgbClr val="81DEFF"/>
                </a:solidFill>
              </a:rPr>
              <a:t> </a:t>
            </a:r>
            <a:r>
              <a:rPr lang="en-US" sz="3200" dirty="0"/>
              <a:t>	</a:t>
            </a:r>
          </a:p>
          <a:p>
            <a:r>
              <a:rPr lang="en-US" sz="3200" dirty="0"/>
              <a:t>Morro Bay Camping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49E829-4617-414C-B7D0-9DAF9F00FD8B}"/>
              </a:ext>
            </a:extLst>
          </p:cNvPr>
          <p:cNvSpPr txBox="1"/>
          <p:nvPr/>
        </p:nvSpPr>
        <p:spPr>
          <a:xfrm>
            <a:off x="7184571" y="3654197"/>
            <a:ext cx="2509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300" dirty="0">
                <a:latin typeface="Impact" panose="020B0806030902050204" pitchFamily="34" charset="0"/>
              </a:rPr>
              <a:t>Youth</a:t>
            </a:r>
          </a:p>
        </p:txBody>
      </p:sp>
      <p:pic>
        <p:nvPicPr>
          <p:cNvPr id="23" name="Graphic 22" descr="Flip calendar with solid fill">
            <a:extLst>
              <a:ext uri="{FF2B5EF4-FFF2-40B4-BE49-F238E27FC236}">
                <a16:creationId xmlns:a16="http://schemas.microsoft.com/office/drawing/2014/main" id="{CC102223-8AAB-4C4A-9A1B-089877C51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70171" y="3550940"/>
            <a:ext cx="914400" cy="914400"/>
          </a:xfrm>
          <a:prstGeom prst="rect">
            <a:avLst/>
          </a:prstGeom>
        </p:spPr>
      </p:pic>
      <p:pic>
        <p:nvPicPr>
          <p:cNvPr id="24" name="Graphic 23" descr="Flip calendar with solid fill">
            <a:extLst>
              <a:ext uri="{FF2B5EF4-FFF2-40B4-BE49-F238E27FC236}">
                <a16:creationId xmlns:a16="http://schemas.microsoft.com/office/drawing/2014/main" id="{CB9776FE-C4C7-4E96-8D96-0247FBDA4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0" y="1492720"/>
            <a:ext cx="914400" cy="914400"/>
          </a:xfrm>
          <a:prstGeom prst="rect">
            <a:avLst/>
          </a:prstGeom>
        </p:spPr>
      </p:pic>
      <p:pic>
        <p:nvPicPr>
          <p:cNvPr id="25" name="Graphic 24" descr="Flip calendar with solid fill">
            <a:extLst>
              <a:ext uri="{FF2B5EF4-FFF2-40B4-BE49-F238E27FC236}">
                <a16:creationId xmlns:a16="http://schemas.microsoft.com/office/drawing/2014/main" id="{9E228C6C-E382-4CCF-B193-4A6378881C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31" y="3317800"/>
            <a:ext cx="914400" cy="914400"/>
          </a:xfrm>
          <a:prstGeom prst="rect">
            <a:avLst/>
          </a:prstGeom>
        </p:spPr>
      </p:pic>
      <p:pic>
        <p:nvPicPr>
          <p:cNvPr id="26" name="Graphic 25" descr="Flip calendar with solid fill">
            <a:extLst>
              <a:ext uri="{FF2B5EF4-FFF2-40B4-BE49-F238E27FC236}">
                <a16:creationId xmlns:a16="http://schemas.microsoft.com/office/drawing/2014/main" id="{7CD25486-DEA8-484A-8D75-62823A791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5204435"/>
            <a:ext cx="914400" cy="914400"/>
          </a:xfrm>
          <a:prstGeom prst="rect">
            <a:avLst/>
          </a:prstGeom>
        </p:spPr>
      </p:pic>
      <p:pic>
        <p:nvPicPr>
          <p:cNvPr id="27" name="Graphic 26" descr="Flip calendar with solid fill">
            <a:extLst>
              <a:ext uri="{FF2B5EF4-FFF2-40B4-BE49-F238E27FC236}">
                <a16:creationId xmlns:a16="http://schemas.microsoft.com/office/drawing/2014/main" id="{BC614783-998C-43DA-AE45-F4AF370EC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70171" y="42206"/>
            <a:ext cx="914400" cy="914400"/>
          </a:xfrm>
          <a:prstGeom prst="rect">
            <a:avLst/>
          </a:prstGeom>
        </p:spPr>
      </p:pic>
      <p:pic>
        <p:nvPicPr>
          <p:cNvPr id="28" name="Graphic 27" descr="Flip calendar with solid fill">
            <a:extLst>
              <a:ext uri="{FF2B5EF4-FFF2-40B4-BE49-F238E27FC236}">
                <a16:creationId xmlns:a16="http://schemas.microsoft.com/office/drawing/2014/main" id="{364392E1-C7FD-47D5-B669-5A0866FCF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70171" y="163448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48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460" y="1530460"/>
            <a:ext cx="3797079" cy="379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1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" y="1106489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Who am I that You are mindful of me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That You hear me when I call.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Is it true that You are thinking of me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How You love me, it's amazing!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606027" y="173671"/>
            <a:ext cx="89799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Friend of God</a:t>
            </a:r>
          </a:p>
        </p:txBody>
      </p:sp>
    </p:spTree>
    <p:extLst>
      <p:ext uri="{BB962C8B-B14F-4D97-AF65-F5344CB8AC3E}">
        <p14:creationId xmlns:p14="http://schemas.microsoft.com/office/powerpoint/2010/main" val="93125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" y="1106489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I am a friend of God, 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I am a friend of God, 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I am a friend of God,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He calls me friend 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606027" y="173671"/>
            <a:ext cx="89799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Friend of God</a:t>
            </a:r>
          </a:p>
        </p:txBody>
      </p:sp>
    </p:spTree>
    <p:extLst>
      <p:ext uri="{BB962C8B-B14F-4D97-AF65-F5344CB8AC3E}">
        <p14:creationId xmlns:p14="http://schemas.microsoft.com/office/powerpoint/2010/main" val="179662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" y="1106489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God almighty, Lord of Glory, 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You have called me friend. 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(x4)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606027" y="173671"/>
            <a:ext cx="89799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Friend of God</a:t>
            </a:r>
          </a:p>
        </p:txBody>
      </p:sp>
    </p:spTree>
    <p:extLst>
      <p:ext uri="{BB962C8B-B14F-4D97-AF65-F5344CB8AC3E}">
        <p14:creationId xmlns:p14="http://schemas.microsoft.com/office/powerpoint/2010/main" val="297046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031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" y="1106489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606027" y="173671"/>
            <a:ext cx="89799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Good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Good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Father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70BCF6CC-C320-45D3-BAFE-8BF9F75CF54B}"/>
              </a:ext>
            </a:extLst>
          </p:cNvPr>
          <p:cNvSpPr txBox="1">
            <a:spLocks/>
          </p:cNvSpPr>
          <p:nvPr/>
        </p:nvSpPr>
        <p:spPr>
          <a:xfrm>
            <a:off x="-1" y="1148291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Oh, I've heard a thousand stories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of what they think You're like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But I've heard the tender whisper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of love in the dead of night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And You tell me that You're pleased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and that I'm never alone</a:t>
            </a:r>
          </a:p>
        </p:txBody>
      </p:sp>
    </p:spTree>
    <p:extLst>
      <p:ext uri="{BB962C8B-B14F-4D97-AF65-F5344CB8AC3E}">
        <p14:creationId xmlns:p14="http://schemas.microsoft.com/office/powerpoint/2010/main" val="4189389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" y="1106489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606027" y="173671"/>
            <a:ext cx="89799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Good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Good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Father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70BCF6CC-C320-45D3-BAFE-8BF9F75CF54B}"/>
              </a:ext>
            </a:extLst>
          </p:cNvPr>
          <p:cNvSpPr txBox="1">
            <a:spLocks/>
          </p:cNvSpPr>
          <p:nvPr/>
        </p:nvSpPr>
        <p:spPr>
          <a:xfrm>
            <a:off x="-1" y="1148291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You're a good, good Father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It's who You are, 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it's who You are, 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it's who You are</a:t>
            </a:r>
          </a:p>
        </p:txBody>
      </p:sp>
    </p:spTree>
    <p:extLst>
      <p:ext uri="{BB962C8B-B14F-4D97-AF65-F5344CB8AC3E}">
        <p14:creationId xmlns:p14="http://schemas.microsoft.com/office/powerpoint/2010/main" val="3818613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" y="1106489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606027" y="173671"/>
            <a:ext cx="89799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Good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Good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Father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70BCF6CC-C320-45D3-BAFE-8BF9F75CF54B}"/>
              </a:ext>
            </a:extLst>
          </p:cNvPr>
          <p:cNvSpPr txBox="1">
            <a:spLocks/>
          </p:cNvSpPr>
          <p:nvPr/>
        </p:nvSpPr>
        <p:spPr>
          <a:xfrm>
            <a:off x="-1" y="1148291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And I'm loved by You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It's who I am, 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it's who I am, 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it's who I am</a:t>
            </a:r>
          </a:p>
        </p:txBody>
      </p:sp>
    </p:spTree>
    <p:extLst>
      <p:ext uri="{BB962C8B-B14F-4D97-AF65-F5344CB8AC3E}">
        <p14:creationId xmlns:p14="http://schemas.microsoft.com/office/powerpoint/2010/main" val="71629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" y="1106489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606027" y="173671"/>
            <a:ext cx="89799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Good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Good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Father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70BCF6CC-C320-45D3-BAFE-8BF9F75CF54B}"/>
              </a:ext>
            </a:extLst>
          </p:cNvPr>
          <p:cNvSpPr txBox="1">
            <a:spLocks/>
          </p:cNvSpPr>
          <p:nvPr/>
        </p:nvSpPr>
        <p:spPr>
          <a:xfrm>
            <a:off x="-1" y="1148291"/>
            <a:ext cx="12192000" cy="5577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Oh, and I've seen many searching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for answers far and wide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But I know we're all searching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/>
              <a:t>for answers only You provide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400" dirty="0" err="1"/>
              <a:t>'Cause</a:t>
            </a:r>
            <a:r>
              <a:rPr lang="en-US" sz="4400" dirty="0"/>
              <a:t> You know just what we need before we say a word</a:t>
            </a:r>
          </a:p>
        </p:txBody>
      </p:sp>
    </p:spTree>
    <p:extLst>
      <p:ext uri="{BB962C8B-B14F-4D97-AF65-F5344CB8AC3E}">
        <p14:creationId xmlns:p14="http://schemas.microsoft.com/office/powerpoint/2010/main" val="3991714212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3E3423"/>
      </a:dk2>
      <a:lt2>
        <a:srgbClr val="E2E4E8"/>
      </a:lt2>
      <a:accent1>
        <a:srgbClr val="B39E7C"/>
      </a:accent1>
      <a:accent2>
        <a:srgbClr val="BA8B7F"/>
      </a:accent2>
      <a:accent3>
        <a:srgbClr val="C4929D"/>
      </a:accent3>
      <a:accent4>
        <a:srgbClr val="BA7FA4"/>
      </a:accent4>
      <a:accent5>
        <a:srgbClr val="C292C4"/>
      </a:accent5>
      <a:accent6>
        <a:srgbClr val="9F7FBA"/>
      </a:accent6>
      <a:hlink>
        <a:srgbClr val="6983AE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1560</TotalTime>
  <Words>521</Words>
  <Application>Microsoft Office PowerPoint</Application>
  <PresentationFormat>Widescreen</PresentationFormat>
  <Paragraphs>89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Impact</vt:lpstr>
      <vt:lpstr>Nunito Sans ExtraBold</vt:lpstr>
      <vt:lpstr>Verdana Pro</vt:lpstr>
      <vt:lpstr>Verdana Pro Cond SemiBold</vt:lpstr>
      <vt:lpstr>TornVTI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Flynn</dc:creator>
  <cp:lastModifiedBy>Brandi Flynn</cp:lastModifiedBy>
  <cp:revision>146</cp:revision>
  <dcterms:created xsi:type="dcterms:W3CDTF">2020-11-29T01:43:03Z</dcterms:created>
  <dcterms:modified xsi:type="dcterms:W3CDTF">2021-05-02T15:42:27Z</dcterms:modified>
</cp:coreProperties>
</file>