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1" r:id="rId2"/>
    <p:sldId id="318" r:id="rId3"/>
    <p:sldId id="337" r:id="rId4"/>
    <p:sldId id="293" r:id="rId5"/>
    <p:sldId id="335" r:id="rId6"/>
    <p:sldId id="338" r:id="rId7"/>
    <p:sldId id="339" r:id="rId8"/>
    <p:sldId id="294" r:id="rId9"/>
    <p:sldId id="336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30" r:id="rId18"/>
    <p:sldId id="321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EFF"/>
    <a:srgbClr val="152C47"/>
    <a:srgbClr val="0F1F33"/>
    <a:srgbClr val="181D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24000"/>
            <a:ext cx="8001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3810000"/>
            <a:ext cx="8000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6858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3048000"/>
            <a:ext cx="8001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1524000"/>
            <a:ext cx="2028825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1524000"/>
            <a:ext cx="5715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30351"/>
            <a:ext cx="8001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589464"/>
            <a:ext cx="8001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6858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3048000"/>
            <a:ext cx="3429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0" y="3048000"/>
            <a:ext cx="3429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7048"/>
            <a:ext cx="8001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286000"/>
            <a:ext cx="3429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1" y="3059114"/>
            <a:ext cx="3429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43499" y="2286001"/>
            <a:ext cx="3429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3500" y="3059114"/>
            <a:ext cx="3428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0"/>
            <a:ext cx="6858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0"/>
            <a:ext cx="2865835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0" y="1524000"/>
            <a:ext cx="4572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3048000"/>
            <a:ext cx="2865835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1524000"/>
            <a:ext cx="28575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00500" y="1524000"/>
            <a:ext cx="4571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1" y="3048000"/>
            <a:ext cx="28575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6858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3048000"/>
            <a:ext cx="8001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1500" y="401595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3500" y="6096001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01594"/>
            <a:ext cx="17145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96" y="2005096"/>
            <a:ext cx="2847809" cy="284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16379" y="1030778"/>
            <a:ext cx="8944494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though the storms may come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am holding 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To the rock I cling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19506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16379" y="1030778"/>
            <a:ext cx="8944494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How can I keep from singing Your praise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How can I ever say enough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How amazing is Your love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How can I keep from shouting Your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know I am loved by the King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it makes my heart want to 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69842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16379" y="1030778"/>
            <a:ext cx="8944494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will lift my eyes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In the darkest night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For I know my Savior lives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86807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16379" y="1030778"/>
            <a:ext cx="8944494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I will walk with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Knowing You'll see me through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sing the songs You give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8926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16379" y="1030778"/>
            <a:ext cx="8944494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can sing in the troubled times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Sing when I win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can sing when I lose my step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fall down again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207769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16379" y="1030778"/>
            <a:ext cx="8944494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can sing </a:t>
            </a:r>
            <a:r>
              <a:rPr lang="en-US" sz="3200" dirty="0" err="1"/>
              <a:t>'cause</a:t>
            </a:r>
            <a:r>
              <a:rPr lang="en-US" sz="3200" dirty="0"/>
              <a:t> You pick me up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Sing </a:t>
            </a:r>
            <a:r>
              <a:rPr lang="en-US" sz="3200" dirty="0" err="1"/>
              <a:t>'cause</a:t>
            </a:r>
            <a:r>
              <a:rPr lang="en-US" sz="3200" dirty="0"/>
              <a:t> You're there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can sing </a:t>
            </a:r>
            <a:r>
              <a:rPr lang="en-US" sz="3200" dirty="0" err="1"/>
              <a:t>'cause</a:t>
            </a:r>
            <a:r>
              <a:rPr lang="en-US" sz="3200" dirty="0"/>
              <a:t> You hear me, Lord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When I call to You in prayer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2289338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16379" y="1030778"/>
            <a:ext cx="8944494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can sing with my last breath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Sing for I know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That I'll sing with the angels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the saints around the throne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4272535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712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>
            <a:extLst>
              <a:ext uri="{FF2B5EF4-FFF2-40B4-BE49-F238E27FC236}">
                <a16:creationId xmlns:a16="http://schemas.microsoft.com/office/drawing/2014/main" id="{EC770163-25B1-4592-B25B-A23E9F3CB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6571" y="5078494"/>
            <a:ext cx="1905298" cy="19052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856798-22A4-496A-91CC-1890BC180922}"/>
              </a:ext>
            </a:extLst>
          </p:cNvPr>
          <p:cNvSpPr txBox="1"/>
          <p:nvPr/>
        </p:nvSpPr>
        <p:spPr>
          <a:xfrm>
            <a:off x="197120" y="213863"/>
            <a:ext cx="4094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1DEFF"/>
                </a:solidFill>
              </a:rPr>
              <a:t>June 9</a:t>
            </a:r>
            <a:r>
              <a:rPr lang="en-US" sz="2400" baseline="30000" dirty="0">
                <a:solidFill>
                  <a:srgbClr val="81DEFF"/>
                </a:solidFill>
              </a:rPr>
              <a:t>th</a:t>
            </a:r>
            <a:r>
              <a:rPr lang="en-US" sz="2400" dirty="0"/>
              <a:t>	</a:t>
            </a:r>
          </a:p>
          <a:p>
            <a:r>
              <a:rPr lang="en-US" sz="2000" dirty="0"/>
              <a:t>Bible Study on Zoom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Details on butlerpcg.org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208291-5CFC-4948-90AF-74D2CE9E50EB}"/>
              </a:ext>
            </a:extLst>
          </p:cNvPr>
          <p:cNvSpPr txBox="1"/>
          <p:nvPr/>
        </p:nvSpPr>
        <p:spPr>
          <a:xfrm>
            <a:off x="1534858" y="1889062"/>
            <a:ext cx="4094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1DEFF"/>
                </a:solidFill>
              </a:rPr>
              <a:t>June 12</a:t>
            </a:r>
            <a:r>
              <a:rPr lang="en-US" sz="2400" baseline="30000" dirty="0">
                <a:solidFill>
                  <a:srgbClr val="81DEFF"/>
                </a:solidFill>
              </a:rPr>
              <a:t>th </a:t>
            </a:r>
            <a:endParaRPr lang="en-US" sz="2400" dirty="0">
              <a:solidFill>
                <a:srgbClr val="81DEFF"/>
              </a:solidFill>
            </a:endParaRPr>
          </a:p>
          <a:p>
            <a:r>
              <a:rPr lang="en-US" sz="2000" dirty="0"/>
              <a:t>Baptism &amp; Potluck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Dry Creek Park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E1BBF6-5DD5-4915-B204-5EA64F6F2F6E}"/>
              </a:ext>
            </a:extLst>
          </p:cNvPr>
          <p:cNvSpPr txBox="1"/>
          <p:nvPr/>
        </p:nvSpPr>
        <p:spPr>
          <a:xfrm>
            <a:off x="246992" y="5673306"/>
            <a:ext cx="4441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1DEFF"/>
                </a:solidFill>
              </a:rPr>
              <a:t>July 17</a:t>
            </a:r>
            <a:r>
              <a:rPr lang="en-US" sz="2400" baseline="30000" dirty="0">
                <a:solidFill>
                  <a:srgbClr val="81DEFF"/>
                </a:solidFill>
              </a:rPr>
              <a:t>th</a:t>
            </a:r>
            <a:r>
              <a:rPr lang="en-US" sz="2400" dirty="0">
                <a:solidFill>
                  <a:srgbClr val="81DEFF"/>
                </a:solidFill>
              </a:rPr>
              <a:t> </a:t>
            </a:r>
            <a:r>
              <a:rPr lang="en-US" sz="2400" dirty="0"/>
              <a:t>	</a:t>
            </a:r>
          </a:p>
          <a:p>
            <a:r>
              <a:rPr lang="en-US" sz="2000" dirty="0"/>
              <a:t>Feeding Jesus’ Family @ 11am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FD513B-77FF-497D-AEA9-B41A5AA615B0}"/>
              </a:ext>
            </a:extLst>
          </p:cNvPr>
          <p:cNvSpPr/>
          <p:nvPr/>
        </p:nvSpPr>
        <p:spPr>
          <a:xfrm>
            <a:off x="4430684" y="3019979"/>
            <a:ext cx="4709691" cy="1905298"/>
          </a:xfrm>
          <a:prstGeom prst="rect">
            <a:avLst/>
          </a:prstGeom>
          <a:solidFill>
            <a:srgbClr val="0F1F33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B23DFB-491E-4ACB-B41D-8734FE80B889}"/>
              </a:ext>
            </a:extLst>
          </p:cNvPr>
          <p:cNvSpPr txBox="1"/>
          <p:nvPr/>
        </p:nvSpPr>
        <p:spPr>
          <a:xfrm>
            <a:off x="4486108" y="213863"/>
            <a:ext cx="4094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1DEFF"/>
                </a:solidFill>
              </a:rPr>
              <a:t>Aug 15</a:t>
            </a:r>
            <a:r>
              <a:rPr lang="en-US" sz="2400" baseline="30000" dirty="0">
                <a:solidFill>
                  <a:srgbClr val="81DEFF"/>
                </a:solidFill>
              </a:rPr>
              <a:t>th</a:t>
            </a:r>
            <a:r>
              <a:rPr lang="en-US" sz="2400" dirty="0"/>
              <a:t>	</a:t>
            </a:r>
          </a:p>
          <a:p>
            <a:r>
              <a:rPr lang="en-US" sz="2000" dirty="0"/>
              <a:t>Ladies Retreat $ Due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Sep 17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– 19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@ Hume</a:t>
            </a:r>
          </a:p>
          <a:p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94F51C-8C31-4FED-B188-F1362516EB41}"/>
              </a:ext>
            </a:extLst>
          </p:cNvPr>
          <p:cNvSpPr txBox="1"/>
          <p:nvPr/>
        </p:nvSpPr>
        <p:spPr>
          <a:xfrm>
            <a:off x="4454399" y="3413797"/>
            <a:ext cx="4697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81DEFF"/>
                </a:solidFill>
              </a:rPr>
              <a:t>Jun 19</a:t>
            </a:r>
            <a:r>
              <a:rPr lang="en-US" sz="2000" baseline="30000" dirty="0">
                <a:solidFill>
                  <a:srgbClr val="81DEFF"/>
                </a:solidFill>
              </a:rPr>
              <a:t>th</a:t>
            </a:r>
            <a:r>
              <a:rPr lang="en-US" sz="2000" dirty="0">
                <a:solidFill>
                  <a:srgbClr val="81DEFF"/>
                </a:solidFill>
              </a:rPr>
              <a:t> - </a:t>
            </a:r>
            <a:r>
              <a:rPr lang="en-US" sz="2000" dirty="0"/>
              <a:t>Universal Studios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A5C784-9CEC-4426-9556-FF585200ECB5}"/>
              </a:ext>
            </a:extLst>
          </p:cNvPr>
          <p:cNvSpPr txBox="1"/>
          <p:nvPr/>
        </p:nvSpPr>
        <p:spPr>
          <a:xfrm>
            <a:off x="4430683" y="3961315"/>
            <a:ext cx="4709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81DEFF"/>
                </a:solidFill>
              </a:rPr>
              <a:t>Jun 29</a:t>
            </a:r>
            <a:r>
              <a:rPr lang="en-US" sz="2000" baseline="30000" dirty="0">
                <a:solidFill>
                  <a:srgbClr val="81DEFF"/>
                </a:solidFill>
              </a:rPr>
              <a:t>th</a:t>
            </a:r>
            <a:r>
              <a:rPr lang="en-US" sz="2000" dirty="0">
                <a:solidFill>
                  <a:srgbClr val="81DEFF"/>
                </a:solidFill>
              </a:rPr>
              <a:t> - Jul 1</a:t>
            </a:r>
            <a:r>
              <a:rPr lang="en-US" sz="2000" baseline="30000" dirty="0">
                <a:solidFill>
                  <a:srgbClr val="81DEFF"/>
                </a:solidFill>
              </a:rPr>
              <a:t>st</a:t>
            </a:r>
            <a:r>
              <a:rPr lang="en-US" sz="2000" dirty="0">
                <a:solidFill>
                  <a:srgbClr val="81DEFF"/>
                </a:solidFill>
              </a:rPr>
              <a:t> : </a:t>
            </a:r>
            <a:r>
              <a:rPr lang="en-US" sz="2000" dirty="0"/>
              <a:t>Morro Bay Camping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49E829-4617-414C-B7D0-9DAF9F00FD8B}"/>
              </a:ext>
            </a:extLst>
          </p:cNvPr>
          <p:cNvSpPr txBox="1"/>
          <p:nvPr/>
        </p:nvSpPr>
        <p:spPr>
          <a:xfrm>
            <a:off x="4890840" y="2770760"/>
            <a:ext cx="1882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225" dirty="0"/>
              <a:t>Youth</a:t>
            </a:r>
          </a:p>
        </p:txBody>
      </p:sp>
      <p:pic>
        <p:nvPicPr>
          <p:cNvPr id="23" name="Graphic 22" descr="Flip calendar with solid fill">
            <a:extLst>
              <a:ext uri="{FF2B5EF4-FFF2-40B4-BE49-F238E27FC236}">
                <a16:creationId xmlns:a16="http://schemas.microsoft.com/office/drawing/2014/main" id="{CC102223-8AAB-4C4A-9A1B-089877C517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43184" y="2742607"/>
            <a:ext cx="517973" cy="51797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972C481-DDA2-4B48-B5E6-F145378032D4}"/>
              </a:ext>
            </a:extLst>
          </p:cNvPr>
          <p:cNvSpPr txBox="1"/>
          <p:nvPr/>
        </p:nvSpPr>
        <p:spPr>
          <a:xfrm>
            <a:off x="246992" y="3557225"/>
            <a:ext cx="45032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1DEFF"/>
                </a:solidFill>
              </a:rPr>
              <a:t>June 23</a:t>
            </a:r>
            <a:r>
              <a:rPr lang="en-US" sz="2400" baseline="30000" dirty="0">
                <a:solidFill>
                  <a:srgbClr val="81DEFF"/>
                </a:solidFill>
              </a:rPr>
              <a:t>rd</a:t>
            </a:r>
            <a:r>
              <a:rPr lang="en-US" sz="2400" dirty="0">
                <a:solidFill>
                  <a:srgbClr val="81DEFF"/>
                </a:solidFill>
              </a:rPr>
              <a:t>   </a:t>
            </a:r>
            <a:r>
              <a:rPr lang="en-US" sz="2400" dirty="0"/>
              <a:t>	</a:t>
            </a:r>
          </a:p>
          <a:p>
            <a:r>
              <a:rPr lang="en-US" sz="2000" dirty="0"/>
              <a:t>Neighborhood Market @ 8am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8125C5-7E8D-4947-87C3-752CEB7E02D0}"/>
              </a:ext>
            </a:extLst>
          </p:cNvPr>
          <p:cNvSpPr txBox="1"/>
          <p:nvPr/>
        </p:nvSpPr>
        <p:spPr>
          <a:xfrm>
            <a:off x="246992" y="4604987"/>
            <a:ext cx="45032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1DEFF"/>
                </a:solidFill>
              </a:rPr>
              <a:t>June 26</a:t>
            </a:r>
            <a:r>
              <a:rPr lang="en-US" sz="2400" baseline="30000" dirty="0">
                <a:solidFill>
                  <a:srgbClr val="81DEFF"/>
                </a:solidFill>
              </a:rPr>
              <a:t>th</a:t>
            </a:r>
            <a:r>
              <a:rPr lang="en-US" sz="2400" dirty="0">
                <a:solidFill>
                  <a:srgbClr val="81DEFF"/>
                </a:solidFill>
              </a:rPr>
              <a:t> </a:t>
            </a:r>
            <a:r>
              <a:rPr lang="en-US" sz="2400" dirty="0"/>
              <a:t>	</a:t>
            </a:r>
          </a:p>
          <a:p>
            <a:r>
              <a:rPr lang="en-US" sz="2000" dirty="0"/>
              <a:t>Butler’s Pantry @ 8am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381A66-0B9C-4484-8D40-47C822EFEF74}"/>
              </a:ext>
            </a:extLst>
          </p:cNvPr>
          <p:cNvSpPr txBox="1"/>
          <p:nvPr/>
        </p:nvSpPr>
        <p:spPr>
          <a:xfrm>
            <a:off x="4430683" y="5070707"/>
            <a:ext cx="35244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See all events at</a:t>
            </a:r>
          </a:p>
          <a:p>
            <a:r>
              <a:rPr lang="en-US" sz="2400" dirty="0">
                <a:solidFill>
                  <a:srgbClr val="81DEFF"/>
                </a:solidFill>
              </a:rPr>
              <a:t>butlerpcg.org/events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0B2802-F2A8-44AD-A722-9108A7B3C26C}"/>
              </a:ext>
            </a:extLst>
          </p:cNvPr>
          <p:cNvSpPr txBox="1"/>
          <p:nvPr/>
        </p:nvSpPr>
        <p:spPr>
          <a:xfrm>
            <a:off x="4486107" y="1503834"/>
            <a:ext cx="4094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1DEFF"/>
                </a:solidFill>
              </a:rPr>
              <a:t>Oct 2</a:t>
            </a:r>
            <a:r>
              <a:rPr lang="en-US" sz="2400" baseline="30000" dirty="0">
                <a:solidFill>
                  <a:srgbClr val="81DEFF"/>
                </a:solidFill>
              </a:rPr>
              <a:t>nd</a:t>
            </a:r>
            <a:r>
              <a:rPr lang="en-US" sz="2400" dirty="0">
                <a:solidFill>
                  <a:srgbClr val="81DEFF"/>
                </a:solidFill>
              </a:rPr>
              <a:t> </a:t>
            </a:r>
            <a:r>
              <a:rPr lang="en-US" sz="2400" dirty="0"/>
              <a:t>	</a:t>
            </a:r>
          </a:p>
          <a:p>
            <a:r>
              <a:rPr lang="en-US" sz="2000" dirty="0"/>
              <a:t>Yard Sale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See Sis. Terry for more info</a:t>
            </a:r>
          </a:p>
          <a:p>
            <a:endParaRPr lang="en-US" sz="2400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3E3E91E3-E267-420D-AD26-4C64238A99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54869" y="1458391"/>
            <a:ext cx="1931523" cy="193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96" y="2005096"/>
            <a:ext cx="2847809" cy="284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224443" y="1030778"/>
            <a:ext cx="8728363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/>
              <a:t>Oh Magnify the Lord,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/>
              <a:t>for He is worthy to be praised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/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Oh, Magnify the Lord</a:t>
            </a:r>
          </a:p>
        </p:txBody>
      </p:sp>
    </p:spTree>
    <p:extLst>
      <p:ext uri="{BB962C8B-B14F-4D97-AF65-F5344CB8AC3E}">
        <p14:creationId xmlns:p14="http://schemas.microsoft.com/office/powerpoint/2010/main" val="9312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224443" y="1030778"/>
            <a:ext cx="8728363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/>
              <a:t>Hosanna, blessed be the rock,</a:t>
            </a:r>
            <a:br>
              <a:rPr lang="en-US" sz="3600" dirty="0"/>
            </a:br>
            <a:r>
              <a:rPr lang="en-US" sz="3600" dirty="0"/>
              <a:t>(clap clap)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/>
              <a:t>blessed be the rock of my salvation 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Oh, Magnify the Lord</a:t>
            </a:r>
          </a:p>
        </p:txBody>
      </p:sp>
    </p:spTree>
    <p:extLst>
      <p:ext uri="{BB962C8B-B14F-4D97-AF65-F5344CB8AC3E}">
        <p14:creationId xmlns:p14="http://schemas.microsoft.com/office/powerpoint/2010/main" val="293554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03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224443" y="1030778"/>
            <a:ext cx="8728363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Oh Lord, we come to worship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We come to give You honor too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to give You all the praise.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178651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224443" y="1030778"/>
            <a:ext cx="8728363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We worship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We honor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we give You all the praise.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7062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74815" y="1030778"/>
            <a:ext cx="9002683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Can't stop </a:t>
            </a:r>
            <a:r>
              <a:rPr lang="en-US" sz="3200" dirty="0" err="1"/>
              <a:t>praisin</a:t>
            </a:r>
            <a:r>
              <a:rPr lang="en-US" sz="3200" dirty="0"/>
              <a:t>' His name.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just can't stop </a:t>
            </a:r>
            <a:r>
              <a:rPr lang="en-US" sz="3200" dirty="0" err="1"/>
              <a:t>praisin</a:t>
            </a:r>
            <a:r>
              <a:rPr lang="en-US" sz="3200" dirty="0"/>
              <a:t>' His name.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just can't stop </a:t>
            </a:r>
            <a:r>
              <a:rPr lang="en-US" sz="3200" dirty="0" err="1"/>
              <a:t>praisin</a:t>
            </a:r>
            <a:r>
              <a:rPr lang="en-US" sz="3200" dirty="0"/>
              <a:t>' the name of Jesus.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105629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11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16379" y="1030778"/>
            <a:ext cx="8944494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There is an endless song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Echoes in my soul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hear the music 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2628302135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1640</TotalTime>
  <Words>447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178</cp:revision>
  <dcterms:created xsi:type="dcterms:W3CDTF">2020-11-29T01:43:03Z</dcterms:created>
  <dcterms:modified xsi:type="dcterms:W3CDTF">2021-06-06T03:14:22Z</dcterms:modified>
</cp:coreProperties>
</file>