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1" r:id="rId2"/>
    <p:sldId id="318" r:id="rId3"/>
    <p:sldId id="338" r:id="rId4"/>
    <p:sldId id="339" r:id="rId5"/>
    <p:sldId id="340" r:id="rId6"/>
    <p:sldId id="293" r:id="rId7"/>
    <p:sldId id="336" r:id="rId8"/>
    <p:sldId id="341" r:id="rId9"/>
    <p:sldId id="342" r:id="rId10"/>
    <p:sldId id="343" r:id="rId11"/>
    <p:sldId id="330" r:id="rId12"/>
    <p:sldId id="337" r:id="rId13"/>
    <p:sldId id="344" r:id="rId14"/>
    <p:sldId id="345" r:id="rId15"/>
    <p:sldId id="321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A9B5"/>
    <a:srgbClr val="800000"/>
    <a:srgbClr val="81DEFF"/>
    <a:srgbClr val="152C47"/>
    <a:srgbClr val="0F1F33"/>
    <a:srgbClr val="181D2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47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524000"/>
            <a:ext cx="8001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00" y="3810000"/>
            <a:ext cx="8000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1"/>
            <a:ext cx="6858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3048000"/>
            <a:ext cx="8001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1524000"/>
            <a:ext cx="2028825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1524000"/>
            <a:ext cx="5715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30351"/>
            <a:ext cx="8001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4589464"/>
            <a:ext cx="8001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1"/>
            <a:ext cx="6858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3048000"/>
            <a:ext cx="3429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0" y="3048000"/>
            <a:ext cx="3429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7048"/>
            <a:ext cx="8001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2286000"/>
            <a:ext cx="3429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1" y="3059114"/>
            <a:ext cx="3429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43499" y="2286001"/>
            <a:ext cx="3429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43500" y="3059114"/>
            <a:ext cx="3428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0"/>
            <a:ext cx="6858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0"/>
            <a:ext cx="2865835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0" y="1524000"/>
            <a:ext cx="4572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3048000"/>
            <a:ext cx="2865835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1" y="1524000"/>
            <a:ext cx="28575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00500" y="1524000"/>
            <a:ext cx="4571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1" y="3048000"/>
            <a:ext cx="28575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1524001"/>
            <a:ext cx="6858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3048000"/>
            <a:ext cx="8001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1500" y="401595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43500" y="6096001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58000" y="401594"/>
            <a:ext cx="17145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96" y="2005096"/>
            <a:ext cx="2847809" cy="284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1030778"/>
            <a:ext cx="9143999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And if our God is for us,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then who could ever stop us?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And if our God is with us,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then what can stand against? (x2)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Then what can stand against?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338821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71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1030778"/>
            <a:ext cx="9143999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Open the eyes of my heart oh Lord,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Open the eyes of my heart,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want to see You, I want to see You. 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Open the Eyes of My Heart</a:t>
            </a:r>
          </a:p>
        </p:txBody>
      </p:sp>
    </p:spTree>
    <p:extLst>
      <p:ext uri="{BB962C8B-B14F-4D97-AF65-F5344CB8AC3E}">
        <p14:creationId xmlns:p14="http://schemas.microsoft.com/office/powerpoint/2010/main" val="13925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1030778"/>
            <a:ext cx="9143999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To see You high and lifted up,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shining in the light of Your glory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Pour out Your power and love as we sing.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Open the Eyes of My Heart</a:t>
            </a:r>
          </a:p>
        </p:txBody>
      </p:sp>
    </p:spTree>
    <p:extLst>
      <p:ext uri="{BB962C8B-B14F-4D97-AF65-F5344CB8AC3E}">
        <p14:creationId xmlns:p14="http://schemas.microsoft.com/office/powerpoint/2010/main" val="362648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1030778"/>
            <a:ext cx="9143999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Holy, Holy, Holy.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Holy, Holy, Holy.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Holy, Holy, Holy.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 want to see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Open the Eyes of My Heart</a:t>
            </a:r>
          </a:p>
        </p:txBody>
      </p:sp>
    </p:spTree>
    <p:extLst>
      <p:ext uri="{BB962C8B-B14F-4D97-AF65-F5344CB8AC3E}">
        <p14:creationId xmlns:p14="http://schemas.microsoft.com/office/powerpoint/2010/main" val="65564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C972C481-DDA2-4B48-B5E6-F145378032D4}"/>
              </a:ext>
            </a:extLst>
          </p:cNvPr>
          <p:cNvSpPr txBox="1"/>
          <p:nvPr/>
        </p:nvSpPr>
        <p:spPr>
          <a:xfrm>
            <a:off x="2624934" y="2945569"/>
            <a:ext cx="42577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81DEFF"/>
                </a:solidFill>
              </a:rPr>
              <a:t>Jan 29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Butler’s Pantry @ 8am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2502205" y="478250"/>
            <a:ext cx="4503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81DEFF"/>
                </a:solidFill>
              </a:rPr>
              <a:t>Jan 19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	</a:t>
            </a:r>
            <a:endParaRPr lang="en-US" sz="2400" dirty="0"/>
          </a:p>
          <a:p>
            <a:pPr algn="ctr"/>
            <a:r>
              <a:rPr lang="en-US" sz="2000" dirty="0"/>
              <a:t>Zoom Bible Study @ 7pm</a:t>
            </a:r>
          </a:p>
          <a:p>
            <a:pPr algn="ctr"/>
            <a:r>
              <a:rPr lang="en-US" sz="2000" dirty="0">
                <a:solidFill>
                  <a:srgbClr val="A2A9B5"/>
                </a:solidFill>
              </a:rPr>
              <a:t>Link on website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7206C-E71C-40C8-877A-FE7D11DEF51C}"/>
              </a:ext>
            </a:extLst>
          </p:cNvPr>
          <p:cNvSpPr txBox="1"/>
          <p:nvPr/>
        </p:nvSpPr>
        <p:spPr>
          <a:xfrm>
            <a:off x="2502205" y="1865798"/>
            <a:ext cx="45032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81DEFF"/>
                </a:solidFill>
              </a:rPr>
              <a:t>Jan 26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pPr algn="ctr"/>
            <a:r>
              <a:rPr lang="en-US" sz="2000" dirty="0"/>
              <a:t>Neighborhood Market @ 8am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56E8D6-178B-4E53-9609-A9CB9291FD0F}"/>
              </a:ext>
            </a:extLst>
          </p:cNvPr>
          <p:cNvSpPr txBox="1"/>
          <p:nvPr/>
        </p:nvSpPr>
        <p:spPr>
          <a:xfrm>
            <a:off x="2624934" y="4025340"/>
            <a:ext cx="42577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81DEFF"/>
                </a:solidFill>
              </a:rPr>
              <a:t>Feb 2</a:t>
            </a:r>
            <a:r>
              <a:rPr lang="en-US" sz="3200" baseline="30000" dirty="0">
                <a:solidFill>
                  <a:srgbClr val="81DEFF"/>
                </a:solidFill>
              </a:rPr>
              <a:t>nd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Prayer Meeting here @ 7pm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89A116-06B3-4A4A-AD55-8838A39B5D3E}"/>
              </a:ext>
            </a:extLst>
          </p:cNvPr>
          <p:cNvSpPr txBox="1"/>
          <p:nvPr/>
        </p:nvSpPr>
        <p:spPr>
          <a:xfrm>
            <a:off x="1945802" y="5105111"/>
            <a:ext cx="5616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81DEFF"/>
                </a:solidFill>
              </a:rPr>
              <a:t>Feb 12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 </a:t>
            </a:r>
            <a:endParaRPr lang="en-US" sz="2400" dirty="0"/>
          </a:p>
          <a:p>
            <a:pPr algn="ctr"/>
            <a:r>
              <a:rPr lang="en-US" sz="2000" dirty="0"/>
              <a:t>Ladies Fellowship Night @ 430pm</a:t>
            </a:r>
          </a:p>
          <a:p>
            <a:pPr algn="ctr"/>
            <a:r>
              <a:rPr lang="en-US" sz="2000" dirty="0">
                <a:solidFill>
                  <a:srgbClr val="A2A9B5"/>
                </a:solidFill>
              </a:rPr>
              <a:t>Bring finger foods</a:t>
            </a: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96" y="2005096"/>
            <a:ext cx="2847809" cy="284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045526"/>
            <a:ext cx="9144000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I lay my life down at Your feet.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You’re the only one I need.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I turn to You and You were always there.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In troubled times it’s You I seek.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I put You first, that’s all I need.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I humble all I am all to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93125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045526"/>
            <a:ext cx="9144000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One way Jesus, You’re the only one that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I could live for.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(x2)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33267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045526"/>
            <a:ext cx="9144000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You were always, always there.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Every how and everywhere.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Your grace abounds so deeply within me,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You will never ever change,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Yesterday, today the same.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Forever ‘til forever meets no end!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107729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1" y="1045526"/>
            <a:ext cx="9144000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You are the way, the truth and the life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We live by faith and not by sight for You.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rgbClr val="FFFFFF"/>
                </a:solidFill>
                <a:effectLst/>
              </a:rPr>
              <a:t>We’re living all for You.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97417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03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1030778"/>
            <a:ext cx="9143999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Water You turned into wine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Opened the eyes of the blind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There's no one like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None like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2628302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1030778"/>
            <a:ext cx="9143999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Into the darkness You shine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Out of the ashes we rise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There's no one like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None like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3614706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1030778"/>
            <a:ext cx="9143999" cy="562771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Our God is greater, our God is stronger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God You are higher than any other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Our God is Healer, awesome in power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Our God, Our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1204520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3747364063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2401</TotalTime>
  <Words>396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399</cp:revision>
  <dcterms:created xsi:type="dcterms:W3CDTF">2020-11-29T01:43:03Z</dcterms:created>
  <dcterms:modified xsi:type="dcterms:W3CDTF">2022-01-15T23:35:10Z</dcterms:modified>
</cp:coreProperties>
</file>