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45" r:id="rId3"/>
    <p:sldId id="337" r:id="rId4"/>
    <p:sldId id="354" r:id="rId5"/>
    <p:sldId id="360" r:id="rId6"/>
    <p:sldId id="361" r:id="rId7"/>
    <p:sldId id="355" r:id="rId8"/>
    <p:sldId id="359" r:id="rId9"/>
    <p:sldId id="362" r:id="rId10"/>
    <p:sldId id="363" r:id="rId11"/>
    <p:sldId id="364" r:id="rId12"/>
    <p:sldId id="321" r:id="rId13"/>
    <p:sldId id="271" r:id="rId14"/>
    <p:sldId id="35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-6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12/3/2022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80" y="0"/>
            <a:ext cx="4018637" cy="40186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917309" y="3695519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Freedom reigns in this place,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with showers of mercy and grace.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Falling on everything. There is freedom.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Jesus reigns in this place,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with showers of mercy and grace.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Falling on every face. There is freedom.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Freedom Reigns</a:t>
            </a:r>
          </a:p>
        </p:txBody>
      </p:sp>
    </p:spTree>
    <p:extLst>
      <p:ext uri="{BB962C8B-B14F-4D97-AF65-F5344CB8AC3E}">
        <p14:creationId xmlns:p14="http://schemas.microsoft.com/office/powerpoint/2010/main" val="385980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lift my eyes to Jesus. There is freedom.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lift my eyes to Jesus. There is freedom.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Freedom Reigns</a:t>
            </a:r>
          </a:p>
        </p:txBody>
      </p:sp>
    </p:spTree>
    <p:extLst>
      <p:ext uri="{BB962C8B-B14F-4D97-AF65-F5344CB8AC3E}">
        <p14:creationId xmlns:p14="http://schemas.microsoft.com/office/powerpoint/2010/main" val="2568303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148812" y="1855689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Tue, Dec 6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/>
              <a:t>Prayer Meeting. Here @ 9am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62743-B830-4F80-0D94-B5D36C9A7A8A}"/>
              </a:ext>
            </a:extLst>
          </p:cNvPr>
          <p:cNvSpPr txBox="1"/>
          <p:nvPr/>
        </p:nvSpPr>
        <p:spPr>
          <a:xfrm>
            <a:off x="148812" y="3617317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Nov 30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    </a:t>
            </a:r>
          </a:p>
          <a:p>
            <a:r>
              <a:rPr lang="en-US" sz="2800" dirty="0"/>
              <a:t>Bible Study. Here @ 7pm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8F5623-750D-9BFE-116B-9540851B8261}"/>
              </a:ext>
            </a:extLst>
          </p:cNvPr>
          <p:cNvSpPr txBox="1"/>
          <p:nvPr/>
        </p:nvSpPr>
        <p:spPr>
          <a:xfrm>
            <a:off x="6624090" y="3738797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Dec 28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     </a:t>
            </a:r>
          </a:p>
          <a:p>
            <a:r>
              <a:rPr lang="en-US" sz="2800" dirty="0"/>
              <a:t>Neighborhood Market @ 8am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CBA9D3-D263-626E-DCD4-928FD5572BF2}"/>
              </a:ext>
            </a:extLst>
          </p:cNvPr>
          <p:cNvSpPr txBox="1"/>
          <p:nvPr/>
        </p:nvSpPr>
        <p:spPr>
          <a:xfrm>
            <a:off x="6624090" y="94061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Sat, Dec 17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/>
              <a:t>Butler’s Pantry @ 8am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8B23F1-6172-0C14-1E96-E1F59A433250}"/>
              </a:ext>
            </a:extLst>
          </p:cNvPr>
          <p:cNvSpPr txBox="1"/>
          <p:nvPr/>
        </p:nvSpPr>
        <p:spPr>
          <a:xfrm>
            <a:off x="148812" y="5378944"/>
            <a:ext cx="6475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Sat, Dec 17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r>
              <a:rPr lang="en-US" sz="2800" dirty="0"/>
              <a:t>Feeding Jesus’ Family:</a:t>
            </a:r>
          </a:p>
          <a:p>
            <a:r>
              <a:rPr lang="en-US" sz="2800" dirty="0"/>
              <a:t>Christmas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6624090" y="5909452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745F48-7A24-08C6-6E04-7C82C7761530}"/>
              </a:ext>
            </a:extLst>
          </p:cNvPr>
          <p:cNvSpPr txBox="1"/>
          <p:nvPr/>
        </p:nvSpPr>
        <p:spPr>
          <a:xfrm>
            <a:off x="148812" y="94061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Sun, Dec 4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  <a:endParaRPr lang="en-US" sz="2800" dirty="0"/>
          </a:p>
          <a:p>
            <a:r>
              <a:rPr lang="en-US" sz="2800" dirty="0"/>
              <a:t>Evening Service @ 6pm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96F044-940C-6E31-0C0C-5CCC6BA390C8}"/>
              </a:ext>
            </a:extLst>
          </p:cNvPr>
          <p:cNvSpPr txBox="1"/>
          <p:nvPr/>
        </p:nvSpPr>
        <p:spPr>
          <a:xfrm>
            <a:off x="6624090" y="1700985"/>
            <a:ext cx="6475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Sun, Dec 25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     </a:t>
            </a:r>
          </a:p>
          <a:p>
            <a:r>
              <a:rPr lang="en-US" sz="2800" dirty="0"/>
              <a:t>Christmas Service</a:t>
            </a:r>
            <a:br>
              <a:rPr lang="en-US" sz="2800" dirty="0"/>
            </a:br>
            <a:r>
              <a:rPr lang="en-US" sz="2800" dirty="0"/>
              <a:t>Quarterly Offering</a:t>
            </a: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50" y="1308350"/>
            <a:ext cx="4241301" cy="424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praise the Lord.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praise the Lord.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clap my hands.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shout, “Amen!”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praise the Lord.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I’ve Got a Right</a:t>
            </a:r>
          </a:p>
        </p:txBody>
      </p:sp>
    </p:spTree>
    <p:extLst>
      <p:ext uri="{BB962C8B-B14F-4D97-AF65-F5344CB8AC3E}">
        <p14:creationId xmlns:p14="http://schemas.microsoft.com/office/powerpoint/2010/main" val="26709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blind will see.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mute will sing.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dead will rise.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our hearts will praise.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darkness flees.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my heart screams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free! I am free!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 Am Free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to run (echo)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to dance (echo)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to live for You (echo)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(echo) I am free (echo)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 Am Free</a:t>
            </a:r>
          </a:p>
        </p:txBody>
      </p:sp>
    </p:spTree>
    <p:extLst>
      <p:ext uri="{BB962C8B-B14F-4D97-AF65-F5344CB8AC3E}">
        <p14:creationId xmlns:p14="http://schemas.microsoft.com/office/powerpoint/2010/main" val="39227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kingdom comes.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battle's won.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I'm not afraid.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price is paid.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there's victory.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of You my heart sings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(echo) I am free (echo)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 Am Free</a:t>
            </a:r>
          </a:p>
        </p:txBody>
      </p:sp>
    </p:spTree>
    <p:extLst>
      <p:ext uri="{BB962C8B-B14F-4D97-AF65-F5344CB8AC3E}">
        <p14:creationId xmlns:p14="http://schemas.microsoft.com/office/powerpoint/2010/main" val="31788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Where the spirit of the Lord is,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there is freedom.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Where the spirit of the Lord is,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there is freedom.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Freedom Reigns</a:t>
            </a:r>
          </a:p>
        </p:txBody>
      </p:sp>
    </p:spTree>
    <p:extLst>
      <p:ext uri="{BB962C8B-B14F-4D97-AF65-F5344CB8AC3E}">
        <p14:creationId xmlns:p14="http://schemas.microsoft.com/office/powerpoint/2010/main" val="27408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When you are tired and you're thirsty,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there is freedom.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When you are tired and you're thirsty,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there is freedom.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Freedom Reigns</a:t>
            </a:r>
          </a:p>
        </p:txBody>
      </p:sp>
    </p:spTree>
    <p:extLst>
      <p:ext uri="{BB962C8B-B14F-4D97-AF65-F5344CB8AC3E}">
        <p14:creationId xmlns:p14="http://schemas.microsoft.com/office/powerpoint/2010/main" val="2491321292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2754</TotalTime>
  <Words>405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751</cp:revision>
  <dcterms:created xsi:type="dcterms:W3CDTF">2020-11-29T01:43:03Z</dcterms:created>
  <dcterms:modified xsi:type="dcterms:W3CDTF">2022-12-04T04:19:04Z</dcterms:modified>
</cp:coreProperties>
</file>