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77" r:id="rId2"/>
    <p:sldId id="369" r:id="rId3"/>
    <p:sldId id="370" r:id="rId4"/>
    <p:sldId id="371" r:id="rId5"/>
    <p:sldId id="372" r:id="rId6"/>
    <p:sldId id="337" r:id="rId7"/>
    <p:sldId id="354" r:id="rId8"/>
    <p:sldId id="373" r:id="rId9"/>
    <p:sldId id="374" r:id="rId10"/>
    <p:sldId id="375" r:id="rId11"/>
    <p:sldId id="355" r:id="rId12"/>
    <p:sldId id="359" r:id="rId13"/>
    <p:sldId id="376" r:id="rId14"/>
    <p:sldId id="321" r:id="rId15"/>
    <p:sldId id="271" r:id="rId16"/>
    <p:sldId id="35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1D23"/>
    <a:srgbClr val="A2A9B5"/>
    <a:srgbClr val="800000"/>
    <a:srgbClr val="81DEFF"/>
    <a:srgbClr val="152C47"/>
    <a:srgbClr val="0F1F3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5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5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1"/>
            <a:ext cx="10668000" cy="198596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1" y="3810001"/>
            <a:ext cx="10667999" cy="19859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2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2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0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1524001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2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0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2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69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1" y="2286001"/>
            <a:ext cx="4572001" cy="761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5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0" y="2286002"/>
            <a:ext cx="4572001" cy="761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1" y="3059115"/>
            <a:ext cx="4571999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85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2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7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21113" cy="1524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21113" cy="30480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1524000"/>
            <a:ext cx="6095999" cy="3810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5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2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8001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6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3/18/2023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2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27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1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80BB07B4-8756-4AE5-A848-6EA4FA2ED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BC6B22-DE83-290C-81F5-672B5FD040A6}"/>
              </a:ext>
            </a:extLst>
          </p:cNvPr>
          <p:cNvSpPr txBox="1"/>
          <p:nvPr/>
        </p:nvSpPr>
        <p:spPr>
          <a:xfrm>
            <a:off x="1524000" y="4349422"/>
            <a:ext cx="83573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No food or drink in the sanctuary. Water is okay. 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Please silence your cellphone.</a:t>
            </a:r>
          </a:p>
          <a:p>
            <a:endParaRPr lang="en-US" sz="3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E1D68F3-2B48-BDF9-2429-853DBEB00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019" y="423576"/>
            <a:ext cx="3727342" cy="2885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611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In death, in life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I'm confident and covered by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The power of your great love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My debt is paid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There's nothing that can separate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My heart from your great love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0" y="18475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3928261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030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There is a God who loves 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Who wraps me in His arms.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That is the place where I'm changed,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And that's where I belong.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0" y="18475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Secret Place</a:t>
            </a:r>
          </a:p>
        </p:txBody>
      </p:sp>
    </p:spTree>
    <p:extLst>
      <p:ext uri="{BB962C8B-B14F-4D97-AF65-F5344CB8AC3E}">
        <p14:creationId xmlns:p14="http://schemas.microsoft.com/office/powerpoint/2010/main" val="274080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Take me to that place Lord,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to that secret place,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Where I can be with You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and You can make me like You.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Wrap me in Your arms.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Wrap me in Your arms.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Wrap me in Your arms.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0" y="18475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Secret Place</a:t>
            </a:r>
          </a:p>
        </p:txBody>
      </p:sp>
    </p:spTree>
    <p:extLst>
      <p:ext uri="{BB962C8B-B14F-4D97-AF65-F5344CB8AC3E}">
        <p14:creationId xmlns:p14="http://schemas.microsoft.com/office/powerpoint/2010/main" val="1320371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Hamburger and fries meal with juice and an orange">
            <a:extLst>
              <a:ext uri="{FF2B5EF4-FFF2-40B4-BE49-F238E27FC236}">
                <a16:creationId xmlns:a16="http://schemas.microsoft.com/office/drawing/2014/main" id="{A80EE107-0CD9-438D-8592-C05F451DB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72686" y="786559"/>
            <a:ext cx="3366406" cy="336640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2EDCAFB-84B5-446B-9813-FF558527C34B}"/>
              </a:ext>
            </a:extLst>
          </p:cNvPr>
          <p:cNvSpPr txBox="1"/>
          <p:nvPr/>
        </p:nvSpPr>
        <p:spPr>
          <a:xfrm>
            <a:off x="141081" y="142764"/>
            <a:ext cx="64752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Tonight</a:t>
            </a:r>
          </a:p>
          <a:p>
            <a:r>
              <a:rPr lang="en-US" sz="3200" dirty="0"/>
              <a:t>FPU: Final Class / Potluck</a:t>
            </a:r>
          </a:p>
          <a:p>
            <a:r>
              <a:rPr lang="en-US" sz="3200" dirty="0"/>
              <a:t>@ 6pm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A0AB02-1F5B-40E2-B9B5-0C174F817D5D}"/>
              </a:ext>
            </a:extLst>
          </p:cNvPr>
          <p:cNvSpPr txBox="1"/>
          <p:nvPr/>
        </p:nvSpPr>
        <p:spPr>
          <a:xfrm>
            <a:off x="-3671025" y="3224473"/>
            <a:ext cx="3163087" cy="5847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Snack Shack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20483D-238C-46AA-97D9-9122A905E748}"/>
              </a:ext>
            </a:extLst>
          </p:cNvPr>
          <p:cNvSpPr txBox="1"/>
          <p:nvPr/>
        </p:nvSpPr>
        <p:spPr>
          <a:xfrm>
            <a:off x="-4435356" y="4115889"/>
            <a:ext cx="46917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C000"/>
                </a:solidFill>
              </a:rPr>
              <a:t>April 3</a:t>
            </a:r>
            <a:r>
              <a:rPr lang="en-US" sz="3200" baseline="30000" dirty="0">
                <a:solidFill>
                  <a:srgbClr val="FFC000"/>
                </a:solidFill>
              </a:rPr>
              <a:t>rd</a:t>
            </a:r>
            <a:r>
              <a:rPr lang="en-US" sz="3200" dirty="0">
                <a:solidFill>
                  <a:srgbClr val="FFC000"/>
                </a:solidFill>
              </a:rPr>
              <a:t> </a:t>
            </a:r>
            <a:endParaRPr lang="en-US" sz="2400" dirty="0"/>
          </a:p>
          <a:p>
            <a:pPr algn="ctr"/>
            <a:r>
              <a:rPr lang="en-US" sz="2000" dirty="0"/>
              <a:t>Supports: Youth</a:t>
            </a:r>
            <a:endParaRPr lang="en-US" sz="2000" dirty="0">
              <a:solidFill>
                <a:srgbClr val="A2A9B5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A391C4-04AA-C8F3-624C-CD219D91BACE}"/>
              </a:ext>
            </a:extLst>
          </p:cNvPr>
          <p:cNvSpPr txBox="1"/>
          <p:nvPr/>
        </p:nvSpPr>
        <p:spPr>
          <a:xfrm>
            <a:off x="6421220" y="6273225"/>
            <a:ext cx="5282934" cy="5847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butlerpcg.org/events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BCEB20-B600-0B85-A8C8-E233D1D3AF25}"/>
              </a:ext>
            </a:extLst>
          </p:cNvPr>
          <p:cNvSpPr txBox="1"/>
          <p:nvPr/>
        </p:nvSpPr>
        <p:spPr>
          <a:xfrm>
            <a:off x="126709" y="2758780"/>
            <a:ext cx="57327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Tue, March 21</a:t>
            </a:r>
            <a:r>
              <a:rPr lang="en-US" sz="3200" baseline="30000" dirty="0">
                <a:solidFill>
                  <a:srgbClr val="FFFF00"/>
                </a:solidFill>
              </a:rPr>
              <a:t>st</a:t>
            </a:r>
            <a:r>
              <a:rPr lang="en-US" sz="3200" dirty="0">
                <a:solidFill>
                  <a:srgbClr val="FFFF00"/>
                </a:solidFill>
              </a:rPr>
              <a:t>     </a:t>
            </a:r>
          </a:p>
          <a:p>
            <a:r>
              <a:rPr lang="en-US" sz="3200" dirty="0"/>
              <a:t>Prayer Meeting @ 9am</a:t>
            </a:r>
            <a:endParaRPr lang="en-US" sz="3200" dirty="0">
              <a:solidFill>
                <a:srgbClr val="A2A9B5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8C01E1-C252-ECE8-7743-0CE50D988777}"/>
              </a:ext>
            </a:extLst>
          </p:cNvPr>
          <p:cNvSpPr txBox="1"/>
          <p:nvPr/>
        </p:nvSpPr>
        <p:spPr>
          <a:xfrm>
            <a:off x="6392475" y="178036"/>
            <a:ext cx="5658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Wed, March 22</a:t>
            </a:r>
            <a:r>
              <a:rPr lang="en-US" sz="3200" baseline="30000" dirty="0">
                <a:solidFill>
                  <a:srgbClr val="FFFF00"/>
                </a:solidFill>
              </a:rPr>
              <a:t>nd</a:t>
            </a:r>
            <a:r>
              <a:rPr lang="en-US" sz="3200" dirty="0">
                <a:solidFill>
                  <a:srgbClr val="FFFF00"/>
                </a:solidFill>
              </a:rPr>
              <a:t>  </a:t>
            </a:r>
          </a:p>
          <a:p>
            <a:r>
              <a:rPr lang="en-US" sz="3200" dirty="0"/>
              <a:t>Bible Study @ 7pm</a:t>
            </a:r>
            <a:endParaRPr lang="en-US" sz="3200" dirty="0">
              <a:solidFill>
                <a:srgbClr val="A2A9B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E7E1E2-5F99-793D-0B2B-E454198C3680}"/>
              </a:ext>
            </a:extLst>
          </p:cNvPr>
          <p:cNvSpPr txBox="1"/>
          <p:nvPr/>
        </p:nvSpPr>
        <p:spPr>
          <a:xfrm>
            <a:off x="6392475" y="2328712"/>
            <a:ext cx="57244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Sat, March 25</a:t>
            </a:r>
            <a:r>
              <a:rPr lang="en-US" sz="3200" baseline="30000" dirty="0">
                <a:solidFill>
                  <a:srgbClr val="FFFF00"/>
                </a:solidFill>
              </a:rPr>
              <a:t>th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</a:p>
          <a:p>
            <a:r>
              <a:rPr lang="en-US" sz="3200" dirty="0"/>
              <a:t>Food Distribution @ 8am</a:t>
            </a:r>
            <a:endParaRPr lang="en-US" sz="3200" dirty="0">
              <a:solidFill>
                <a:srgbClr val="A2A9B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56104D-0C57-1E31-C5C2-23E71DBF867B}"/>
              </a:ext>
            </a:extLst>
          </p:cNvPr>
          <p:cNvSpPr txBox="1"/>
          <p:nvPr/>
        </p:nvSpPr>
        <p:spPr>
          <a:xfrm>
            <a:off x="6392475" y="3986946"/>
            <a:ext cx="57244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Sun, March 26</a:t>
            </a:r>
            <a:r>
              <a:rPr lang="en-US" sz="3200" baseline="30000" dirty="0">
                <a:solidFill>
                  <a:srgbClr val="FFFF00"/>
                </a:solidFill>
              </a:rPr>
              <a:t>th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</a:p>
          <a:p>
            <a:r>
              <a:rPr lang="en-US" sz="3200" dirty="0" err="1"/>
              <a:t>Singspiration</a:t>
            </a:r>
            <a:br>
              <a:rPr lang="en-US" sz="3200" dirty="0"/>
            </a:br>
            <a:r>
              <a:rPr lang="en-US" sz="3200" dirty="0"/>
              <a:t>Quarterly Offering</a:t>
            </a:r>
            <a:endParaRPr lang="en-US" sz="3200" dirty="0">
              <a:solidFill>
                <a:srgbClr val="A2A9B5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08657D-2C8C-E2CE-C65A-E59D83B98C23}"/>
              </a:ext>
            </a:extLst>
          </p:cNvPr>
          <p:cNvSpPr txBox="1"/>
          <p:nvPr/>
        </p:nvSpPr>
        <p:spPr>
          <a:xfrm>
            <a:off x="126708" y="4882353"/>
            <a:ext cx="58402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Wed, March 22</a:t>
            </a:r>
            <a:r>
              <a:rPr lang="en-US" sz="3200" baseline="30000" dirty="0">
                <a:solidFill>
                  <a:srgbClr val="FFFF00"/>
                </a:solidFill>
              </a:rPr>
              <a:t>nd</a:t>
            </a:r>
            <a:r>
              <a:rPr lang="en-US" sz="3200" dirty="0">
                <a:solidFill>
                  <a:srgbClr val="FFFF00"/>
                </a:solidFill>
              </a:rPr>
              <a:t>  </a:t>
            </a:r>
          </a:p>
          <a:p>
            <a:r>
              <a:rPr lang="en-US" sz="3200" dirty="0"/>
              <a:t>Neighborhood Market </a:t>
            </a:r>
          </a:p>
          <a:p>
            <a:r>
              <a:rPr lang="en-US" sz="3200" dirty="0"/>
              <a:t>@ 8am</a:t>
            </a:r>
            <a:endParaRPr lang="en-US" sz="3200" dirty="0">
              <a:solidFill>
                <a:srgbClr val="A2A9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48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80BB07B4-8756-4AE5-A848-6EA4FA2ED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0BD4BAD-8688-D1EF-71AB-09EC05A3C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622" y="1464076"/>
            <a:ext cx="5076756" cy="3929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164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D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80BB07B4-8756-4AE5-A848-6EA4FA2ED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E878F6A-66D3-EE1D-0109-DB0FDB70C5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99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Great is Your faithfulness.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Great is Your faithfulness.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 never change. You never fail, oh God.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True are Your promises. True are Your promises.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 never change. You never fail, oh God.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1" y="19950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Unchanging</a:t>
            </a:r>
          </a:p>
        </p:txBody>
      </p:sp>
    </p:spTree>
    <p:extLst>
      <p:ext uri="{BB962C8B-B14F-4D97-AF65-F5344CB8AC3E}">
        <p14:creationId xmlns:p14="http://schemas.microsoft.com/office/powerpoint/2010/main" val="77341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So we raise up holy hands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to praise the Holy one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Who was and is and is to come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Yeah we raise up holy hands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to praise the holy one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Who was and is and is to come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1" y="19950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Unchanging</a:t>
            </a:r>
          </a:p>
        </p:txBody>
      </p:sp>
    </p:spTree>
    <p:extLst>
      <p:ext uri="{BB962C8B-B14F-4D97-AF65-F5344CB8AC3E}">
        <p14:creationId xmlns:p14="http://schemas.microsoft.com/office/powerpoint/2010/main" val="1823161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Wide is Your love and grace.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Wide is Your love and grace.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 never change.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 never fail, oh God.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1" y="19950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Unchanging</a:t>
            </a:r>
          </a:p>
        </p:txBody>
      </p:sp>
    </p:spTree>
    <p:extLst>
      <p:ext uri="{BB962C8B-B14F-4D97-AF65-F5344CB8AC3E}">
        <p14:creationId xmlns:p14="http://schemas.microsoft.com/office/powerpoint/2010/main" val="1355608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 were.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 are.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 will always be.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(x4)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1" y="19950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Unchanging</a:t>
            </a:r>
          </a:p>
        </p:txBody>
      </p:sp>
    </p:spTree>
    <p:extLst>
      <p:ext uri="{BB962C8B-B14F-4D97-AF65-F5344CB8AC3E}">
        <p14:creationId xmlns:p14="http://schemas.microsoft.com/office/powerpoint/2010/main" val="3523555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1945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Higher than the mountains that I face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Stronger than the power of the grave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Constant through the trial and the change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One thing remains, yes, one thing remains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0" y="18475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1618601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Your love never fails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It never gives up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It never runs out on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(x3)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0" y="18475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608679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6E9B2630-E3A9-4ABC-A6EF-B521349C5D04}"/>
              </a:ext>
            </a:extLst>
          </p:cNvPr>
          <p:cNvSpPr txBox="1">
            <a:spLocks/>
          </p:cNvSpPr>
          <p:nvPr/>
        </p:nvSpPr>
        <p:spPr>
          <a:xfrm>
            <a:off x="0" y="854243"/>
            <a:ext cx="12191999" cy="581900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And on and on, and on, and on it goes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It overwhelms and satisfies my soul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And I never, ever, have to be afraid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</a:rPr>
              <a:t>One thing remains, yes, one thing remains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06B6-9C70-45B5-AFA8-1AADA117C55F}"/>
              </a:ext>
            </a:extLst>
          </p:cNvPr>
          <p:cNvSpPr txBox="1"/>
          <p:nvPr/>
        </p:nvSpPr>
        <p:spPr>
          <a:xfrm>
            <a:off x="2728520" y="184755"/>
            <a:ext cx="67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50000"/>
                  </a:schemeClr>
                </a:solidFill>
              </a:rPr>
              <a:t>One Thing Remains</a:t>
            </a:r>
          </a:p>
        </p:txBody>
      </p:sp>
    </p:spTree>
    <p:extLst>
      <p:ext uri="{BB962C8B-B14F-4D97-AF65-F5344CB8AC3E}">
        <p14:creationId xmlns:p14="http://schemas.microsoft.com/office/powerpoint/2010/main" val="657928339"/>
      </p:ext>
    </p:extLst>
  </p:cSld>
  <p:clrMapOvr>
    <a:masterClrMapping/>
  </p:clrMapOvr>
</p:sld>
</file>

<file path=ppt/theme/theme1.xml><?xml version="1.0" encoding="utf-8"?>
<a:theme xmlns:a="http://schemas.openxmlformats.org/drawingml/2006/main" name="TornVTI">
  <a:themeElements>
    <a:clrScheme name="AnalogousFromLightSeedLeftStep">
      <a:dk1>
        <a:srgbClr val="000000"/>
      </a:dk1>
      <a:lt1>
        <a:srgbClr val="FFFFFF"/>
      </a:lt1>
      <a:dk2>
        <a:srgbClr val="3E3423"/>
      </a:dk2>
      <a:lt2>
        <a:srgbClr val="E2E4E8"/>
      </a:lt2>
      <a:accent1>
        <a:srgbClr val="B39E7C"/>
      </a:accent1>
      <a:accent2>
        <a:srgbClr val="BA8B7F"/>
      </a:accent2>
      <a:accent3>
        <a:srgbClr val="C4929D"/>
      </a:accent3>
      <a:accent4>
        <a:srgbClr val="BA7FA4"/>
      </a:accent4>
      <a:accent5>
        <a:srgbClr val="C292C4"/>
      </a:accent5>
      <a:accent6>
        <a:srgbClr val="9F7FBA"/>
      </a:accent6>
      <a:hlink>
        <a:srgbClr val="6983AE"/>
      </a:hlink>
      <a:folHlink>
        <a:srgbClr val="7F7F7F"/>
      </a:folHlink>
    </a:clrScheme>
    <a:fontScheme name="Torn">
      <a:majorFont>
        <a:latin typeface="Verdana Pro Cond SemiBold"/>
        <a:ea typeface=""/>
        <a:cs typeface=""/>
      </a:majorFont>
      <a:minorFont>
        <a:latin typeface="Verdan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2872</TotalTime>
  <Words>405</Words>
  <Application>Microsoft Office PowerPoint</Application>
  <PresentationFormat>Widescreen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Verdana Pro</vt:lpstr>
      <vt:lpstr>Verdana Pro Cond SemiBold</vt:lpstr>
      <vt:lpstr>TornVTI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Brandi Flynn</dc:creator>
  <cp:lastModifiedBy>Brandi Flynn</cp:lastModifiedBy>
  <cp:revision>876</cp:revision>
  <dcterms:created xsi:type="dcterms:W3CDTF">2020-11-29T01:43:03Z</dcterms:created>
  <dcterms:modified xsi:type="dcterms:W3CDTF">2023-03-19T01:30:45Z</dcterms:modified>
</cp:coreProperties>
</file>