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69" r:id="rId3"/>
    <p:sldId id="370" r:id="rId4"/>
    <p:sldId id="371" r:id="rId5"/>
    <p:sldId id="372" r:id="rId6"/>
    <p:sldId id="337" r:id="rId7"/>
    <p:sldId id="354" r:id="rId8"/>
    <p:sldId id="373" r:id="rId9"/>
    <p:sldId id="374" r:id="rId10"/>
    <p:sldId id="375" r:id="rId11"/>
    <p:sldId id="355" r:id="rId12"/>
    <p:sldId id="359" r:id="rId13"/>
    <p:sldId id="376" r:id="rId14"/>
    <p:sldId id="321" r:id="rId15"/>
    <p:sldId id="271" r:id="rId16"/>
    <p:sldId id="35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3/18/2023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524000" y="4349422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1D68F3-2B48-BDF9-2429-853DBEB00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19" y="423576"/>
            <a:ext cx="3727342" cy="288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In death, in life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I'm confident and covered by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The power of your great love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My debt is paid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There's nothing that can separate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My heart from your great love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3928261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There is a God who loves me,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Who wraps me in His arms.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That is the place where I'm changed,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that's where I belong.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Secret Place</a:t>
            </a:r>
          </a:p>
        </p:txBody>
      </p:sp>
    </p:spTree>
    <p:extLst>
      <p:ext uri="{BB962C8B-B14F-4D97-AF65-F5344CB8AC3E}">
        <p14:creationId xmlns:p14="http://schemas.microsoft.com/office/powerpoint/2010/main" val="274080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Take me to that place Lord,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to that secret place,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Where I can be with You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You can make me like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Wrap me in Your arms.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Wrap me in Your arms.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Wrap me in Your arms.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Secret Place</a:t>
            </a:r>
          </a:p>
        </p:txBody>
      </p:sp>
    </p:spTree>
    <p:extLst>
      <p:ext uri="{BB962C8B-B14F-4D97-AF65-F5344CB8AC3E}">
        <p14:creationId xmlns:p14="http://schemas.microsoft.com/office/powerpoint/2010/main" val="132037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141081" y="142764"/>
            <a:ext cx="64752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Tonight</a:t>
            </a:r>
          </a:p>
          <a:p>
            <a:r>
              <a:rPr lang="en-US" sz="3200" dirty="0"/>
              <a:t>FPU: Final Class / Potluck</a:t>
            </a:r>
          </a:p>
          <a:p>
            <a:r>
              <a:rPr lang="en-US" sz="3200" dirty="0"/>
              <a:t>@ 6pm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421220" y="6273225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CEB20-B600-0B85-A8C8-E233D1D3AF25}"/>
              </a:ext>
            </a:extLst>
          </p:cNvPr>
          <p:cNvSpPr txBox="1"/>
          <p:nvPr/>
        </p:nvSpPr>
        <p:spPr>
          <a:xfrm>
            <a:off x="126709" y="2758780"/>
            <a:ext cx="5732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Tue, March 21</a:t>
            </a:r>
            <a:r>
              <a:rPr lang="en-US" sz="3200" baseline="30000" dirty="0">
                <a:solidFill>
                  <a:srgbClr val="FFFF00"/>
                </a:solidFill>
              </a:rPr>
              <a:t>st</a:t>
            </a:r>
            <a:r>
              <a:rPr lang="en-US" sz="3200" dirty="0">
                <a:solidFill>
                  <a:srgbClr val="FFFF00"/>
                </a:solidFill>
              </a:rPr>
              <a:t>     </a:t>
            </a:r>
          </a:p>
          <a:p>
            <a:r>
              <a:rPr lang="en-US" sz="3200" dirty="0"/>
              <a:t>Prayer Meeting @ 9am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C01E1-C252-ECE8-7743-0CE50D988777}"/>
              </a:ext>
            </a:extLst>
          </p:cNvPr>
          <p:cNvSpPr txBox="1"/>
          <p:nvPr/>
        </p:nvSpPr>
        <p:spPr>
          <a:xfrm>
            <a:off x="6392475" y="178036"/>
            <a:ext cx="5658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March 22</a:t>
            </a:r>
            <a:r>
              <a:rPr lang="en-US" sz="3200" baseline="30000" dirty="0">
                <a:solidFill>
                  <a:srgbClr val="FFFF00"/>
                </a:solidFill>
              </a:rPr>
              <a:t>nd</a:t>
            </a:r>
            <a:r>
              <a:rPr lang="en-US" sz="3200" dirty="0">
                <a:solidFill>
                  <a:srgbClr val="FFFF00"/>
                </a:solidFill>
              </a:rPr>
              <a:t>  </a:t>
            </a:r>
          </a:p>
          <a:p>
            <a:r>
              <a:rPr lang="en-US" sz="3200" dirty="0"/>
              <a:t>Bible Study @ 7pm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7E1E2-5F99-793D-0B2B-E454198C3680}"/>
              </a:ext>
            </a:extLst>
          </p:cNvPr>
          <p:cNvSpPr txBox="1"/>
          <p:nvPr/>
        </p:nvSpPr>
        <p:spPr>
          <a:xfrm>
            <a:off x="6392475" y="2328712"/>
            <a:ext cx="5724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Sat, March 25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Food Distribution @ 8am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6104D-0C57-1E31-C5C2-23E71DBF867B}"/>
              </a:ext>
            </a:extLst>
          </p:cNvPr>
          <p:cNvSpPr txBox="1"/>
          <p:nvPr/>
        </p:nvSpPr>
        <p:spPr>
          <a:xfrm>
            <a:off x="6392475" y="3986946"/>
            <a:ext cx="5724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Sun, March 26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 err="1"/>
              <a:t>Singspiration</a:t>
            </a:r>
            <a:br>
              <a:rPr lang="en-US" sz="3200" dirty="0"/>
            </a:br>
            <a:r>
              <a:rPr lang="en-US" sz="3200" dirty="0"/>
              <a:t>Quarterly Offering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8657D-2C8C-E2CE-C65A-E59D83B98C23}"/>
              </a:ext>
            </a:extLst>
          </p:cNvPr>
          <p:cNvSpPr txBox="1"/>
          <p:nvPr/>
        </p:nvSpPr>
        <p:spPr>
          <a:xfrm>
            <a:off x="126708" y="4882353"/>
            <a:ext cx="5840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March 22</a:t>
            </a:r>
            <a:r>
              <a:rPr lang="en-US" sz="3200" baseline="30000" dirty="0">
                <a:solidFill>
                  <a:srgbClr val="FFFF00"/>
                </a:solidFill>
              </a:rPr>
              <a:t>nd</a:t>
            </a:r>
            <a:r>
              <a:rPr lang="en-US" sz="3200" dirty="0">
                <a:solidFill>
                  <a:srgbClr val="FFFF00"/>
                </a:solidFill>
              </a:rPr>
              <a:t>  </a:t>
            </a:r>
          </a:p>
          <a:p>
            <a:r>
              <a:rPr lang="en-US" sz="3200" dirty="0"/>
              <a:t>Neighborhood Market </a:t>
            </a:r>
          </a:p>
          <a:p>
            <a:r>
              <a:rPr lang="en-US" sz="3200" dirty="0"/>
              <a:t>@ 8am</a:t>
            </a:r>
            <a:endParaRPr lang="en-US" sz="32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BD4BAD-8688-D1EF-71AB-09EC05A3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22" y="1464076"/>
            <a:ext cx="5076756" cy="392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Great is Your faithfulness.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Great is Your faithfulness.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never change. You never fail, oh God.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True are Your promises. True are Your promises.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never change. You never fail, oh God.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Unchanging</a:t>
            </a:r>
          </a:p>
        </p:txBody>
      </p:sp>
    </p:spTree>
    <p:extLst>
      <p:ext uri="{BB962C8B-B14F-4D97-AF65-F5344CB8AC3E}">
        <p14:creationId xmlns:p14="http://schemas.microsoft.com/office/powerpoint/2010/main" val="77341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So we raise up holy hands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to praise the Holy one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Who was and is and is to come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Yeah we raise up holy hands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to praise the holy one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Who was and is and is to 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Unchanging</a:t>
            </a:r>
          </a:p>
        </p:txBody>
      </p:sp>
    </p:spTree>
    <p:extLst>
      <p:ext uri="{BB962C8B-B14F-4D97-AF65-F5344CB8AC3E}">
        <p14:creationId xmlns:p14="http://schemas.microsoft.com/office/powerpoint/2010/main" val="182316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Wide is Your love and grace.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Wide is Your love and grace.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never change.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never fail, oh God.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Unchanging</a:t>
            </a:r>
          </a:p>
        </p:txBody>
      </p:sp>
    </p:spTree>
    <p:extLst>
      <p:ext uri="{BB962C8B-B14F-4D97-AF65-F5344CB8AC3E}">
        <p14:creationId xmlns:p14="http://schemas.microsoft.com/office/powerpoint/2010/main" val="135560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were.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are.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will always be.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Unchanging</a:t>
            </a:r>
          </a:p>
        </p:txBody>
      </p:sp>
    </p:spTree>
    <p:extLst>
      <p:ext uri="{BB962C8B-B14F-4D97-AF65-F5344CB8AC3E}">
        <p14:creationId xmlns:p14="http://schemas.microsoft.com/office/powerpoint/2010/main" val="352355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Higher than the mountains that I face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Stronger than the power of the grave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Constant through the trial and the change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One thing remains, yes, one thing remains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Your love never fails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It never gives up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It never runs out on 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60867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on and on, and on, and on it goes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It overwhelms and satisfies my soul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I never, ever, have to be afraid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One thing remains, yes, one thing remains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Thing Remains</a:t>
            </a:r>
          </a:p>
        </p:txBody>
      </p:sp>
    </p:spTree>
    <p:extLst>
      <p:ext uri="{BB962C8B-B14F-4D97-AF65-F5344CB8AC3E}">
        <p14:creationId xmlns:p14="http://schemas.microsoft.com/office/powerpoint/2010/main" val="657928339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2872</TotalTime>
  <Words>405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876</cp:revision>
  <dcterms:created xsi:type="dcterms:W3CDTF">2020-11-29T01:43:03Z</dcterms:created>
  <dcterms:modified xsi:type="dcterms:W3CDTF">2023-03-19T01:30:45Z</dcterms:modified>
</cp:coreProperties>
</file>